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247" r:id="rId2"/>
    <p:sldId id="3251" r:id="rId3"/>
    <p:sldId id="3252" r:id="rId4"/>
    <p:sldId id="3248" r:id="rId5"/>
    <p:sldId id="3253" r:id="rId6"/>
    <p:sldId id="3250" r:id="rId7"/>
    <p:sldId id="3249" r:id="rId8"/>
    <p:sldId id="3254" r:id="rId9"/>
    <p:sldId id="3255" r:id="rId10"/>
    <p:sldId id="3257" r:id="rId11"/>
    <p:sldId id="3256" r:id="rId12"/>
    <p:sldId id="3258" r:id="rId13"/>
    <p:sldId id="3259" r:id="rId14"/>
    <p:sldId id="3261" r:id="rId15"/>
    <p:sldId id="3263" r:id="rId16"/>
    <p:sldId id="3262" r:id="rId17"/>
    <p:sldId id="3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5A5A5A"/>
    <a:srgbClr val="222A35"/>
    <a:srgbClr val="7F7F7F"/>
    <a:srgbClr val="878787"/>
    <a:srgbClr val="BFBFBF"/>
    <a:srgbClr val="DDD5CA"/>
    <a:srgbClr val="4C4C4C"/>
    <a:srgbClr val="19191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32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00FE4-83E6-4053-9416-A03F709FA825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548C4-27A4-409D-AA86-FDFE16C44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2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8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74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&#49828;&#53440;&#48261;&#49828;-&#51060;&#46356;&#50556;-&#44277;&#50896;%20&#47560;&#52964;&#53364;&#47084;&#49828;&#53552;&#47553;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C5896C-88D0-654C-A775-62EC55B6B0CF}"/>
              </a:ext>
            </a:extLst>
          </p:cNvPr>
          <p:cNvSpPr txBox="1"/>
          <p:nvPr/>
        </p:nvSpPr>
        <p:spPr>
          <a:xfrm>
            <a:off x="996177" y="1029791"/>
            <a:ext cx="1125340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카페를 많이 가는 기사 나 이유 넣고</a:t>
            </a:r>
            <a:r>
              <a:rPr lang="en-US" altLang="ko-KR" dirty="0"/>
              <a:t>, </a:t>
            </a:r>
            <a:r>
              <a:rPr lang="ko-KR" altLang="en-US" dirty="0"/>
              <a:t>커피를 많이 소유하고있다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 브랜드 별 매출 비교 하였을 때</a:t>
            </a:r>
            <a:r>
              <a:rPr lang="en-US" altLang="ko-KR" dirty="0"/>
              <a:t>, ( </a:t>
            </a:r>
            <a:r>
              <a:rPr lang="ko-KR" altLang="en-US" dirty="0"/>
              <a:t>민지님이 </a:t>
            </a:r>
            <a:r>
              <a:rPr lang="ko-KR" altLang="en-US" dirty="0" err="1"/>
              <a:t>한걸</a:t>
            </a:r>
            <a:r>
              <a:rPr lang="ko-KR" altLang="en-US" dirty="0"/>
              <a:t> 넣고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그 다음에</a:t>
            </a:r>
            <a:r>
              <a:rPr lang="en-US" altLang="ko-KR" b="1" dirty="0"/>
              <a:t> </a:t>
            </a:r>
            <a:r>
              <a:rPr lang="ko-KR" altLang="en-US" b="1" dirty="0"/>
              <a:t>스타벅스 많이 가는 이유 </a:t>
            </a:r>
            <a:r>
              <a:rPr lang="ko-KR" altLang="en-US" dirty="0"/>
              <a:t>기사</a:t>
            </a:r>
            <a:r>
              <a:rPr lang="en-US" altLang="ko-KR" dirty="0"/>
              <a:t> </a:t>
            </a:r>
            <a:r>
              <a:rPr lang="ko-KR" altLang="en-US" dirty="0"/>
              <a:t>첨부하고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공원 수가 많은데 왜 스타벅스를 가냐 </a:t>
            </a:r>
            <a:r>
              <a:rPr lang="en-US" altLang="ko-KR" dirty="0"/>
              <a:t>=&gt; </a:t>
            </a:r>
            <a:r>
              <a:rPr lang="ko-KR" altLang="en-US" dirty="0"/>
              <a:t>날씨에 상관없는 공간 </a:t>
            </a:r>
            <a:r>
              <a:rPr lang="en-US" altLang="ko-KR" dirty="0"/>
              <a:t>, </a:t>
            </a:r>
            <a:r>
              <a:rPr lang="ko-KR" altLang="en-US" dirty="0"/>
              <a:t>와이파이 화장실 제공 등 </a:t>
            </a:r>
            <a:r>
              <a:rPr lang="en-US" altLang="ko-KR" dirty="0"/>
              <a:t>(</a:t>
            </a:r>
            <a:r>
              <a:rPr lang="ko-KR" altLang="en-US" dirty="0"/>
              <a:t>윤빈님이 </a:t>
            </a:r>
            <a:r>
              <a:rPr lang="ko-KR" altLang="en-US" dirty="0" err="1"/>
              <a:t>한거</a:t>
            </a:r>
            <a:r>
              <a:rPr lang="ko-KR" altLang="en-US" dirty="0"/>
              <a:t> 넣고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제꺼</a:t>
            </a:r>
            <a:r>
              <a:rPr lang="ko-KR" altLang="en-US" dirty="0"/>
              <a:t> </a:t>
            </a:r>
            <a:r>
              <a:rPr lang="ko-KR" altLang="en-US" dirty="0" err="1"/>
              <a:t>스타벅스랑</a:t>
            </a:r>
            <a:r>
              <a:rPr lang="ko-KR" altLang="en-US" dirty="0"/>
              <a:t> </a:t>
            </a:r>
            <a:r>
              <a:rPr lang="ko-KR" altLang="en-US" dirty="0" err="1"/>
              <a:t>이디야</a:t>
            </a:r>
            <a:r>
              <a:rPr lang="ko-KR" altLang="en-US" dirty="0"/>
              <a:t> 위치 </a:t>
            </a:r>
            <a:r>
              <a:rPr lang="ko-KR" altLang="en-US" dirty="0" err="1"/>
              <a:t>분석해보면은</a:t>
            </a:r>
            <a:r>
              <a:rPr lang="ko-KR" altLang="en-US" dirty="0"/>
              <a:t> 스타벅스가 도심에 거의 집중되어서 위치하고</a:t>
            </a:r>
            <a:endParaRPr lang="en-US" altLang="ko-KR" dirty="0"/>
          </a:p>
          <a:p>
            <a:r>
              <a:rPr lang="ko-KR" altLang="en-US" dirty="0" err="1"/>
              <a:t>이디야는</a:t>
            </a:r>
            <a:r>
              <a:rPr lang="ko-KR" altLang="en-US" dirty="0"/>
              <a:t> </a:t>
            </a:r>
            <a:r>
              <a:rPr lang="ko-KR" altLang="en-US" dirty="0" err="1"/>
              <a:t>외곽쪽에</a:t>
            </a:r>
            <a:r>
              <a:rPr lang="ko-KR" altLang="en-US" dirty="0"/>
              <a:t> 있거든요  </a:t>
            </a:r>
            <a:r>
              <a:rPr lang="en-US" altLang="ko-KR" dirty="0"/>
              <a:t>=&gt; </a:t>
            </a:r>
            <a:r>
              <a:rPr lang="ko-KR" altLang="en-US" dirty="0"/>
              <a:t>일단은 보류</a:t>
            </a:r>
            <a:r>
              <a:rPr lang="en-US" altLang="ko-KR" dirty="0"/>
              <a:t>..</a:t>
            </a:r>
            <a:r>
              <a:rPr lang="ko-KR" altLang="en-US" dirty="0" err="1"/>
              <a:t>ㅠ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스타벅스의 마케팅 전략을 넣음</a:t>
            </a:r>
            <a:r>
              <a:rPr lang="en-US" altLang="ko-KR" dirty="0"/>
              <a:t>. ( </a:t>
            </a:r>
            <a:r>
              <a:rPr lang="ko-KR" altLang="en-US" dirty="0"/>
              <a:t>데이터나 기사 첨부</a:t>
            </a:r>
            <a:r>
              <a:rPr lang="en-US" altLang="ko-KR" dirty="0"/>
              <a:t>, ex) </a:t>
            </a:r>
            <a:r>
              <a:rPr lang="ko-KR" altLang="en-US" dirty="0"/>
              <a:t>카카오톡 선물하기 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스타벅스랑</a:t>
            </a:r>
            <a:r>
              <a:rPr lang="ko-KR" altLang="en-US" dirty="0"/>
              <a:t> 다른 브랜드 커피 종류 개수 비교</a:t>
            </a:r>
            <a:r>
              <a:rPr lang="en-US" altLang="ko-KR" dirty="0"/>
              <a:t>, </a:t>
            </a:r>
            <a:r>
              <a:rPr lang="ko-KR" altLang="en-US" dirty="0"/>
              <a:t>가격비교는 아직</a:t>
            </a:r>
            <a:r>
              <a:rPr lang="en-US" altLang="ko-KR" dirty="0"/>
              <a:t>? ( </a:t>
            </a:r>
            <a:r>
              <a:rPr lang="ko-KR" altLang="en-US" dirty="0"/>
              <a:t>나중에 </a:t>
            </a:r>
            <a:r>
              <a:rPr lang="ko-KR" altLang="en-US" dirty="0" err="1"/>
              <a:t>할수</a:t>
            </a:r>
            <a:r>
              <a:rPr lang="ko-KR" altLang="en-US" dirty="0"/>
              <a:t> 있음 하고</a:t>
            </a:r>
            <a:r>
              <a:rPr lang="en-US" altLang="ko-KR" dirty="0"/>
              <a:t>, </a:t>
            </a:r>
            <a:r>
              <a:rPr lang="ko-KR" altLang="en-US" dirty="0"/>
              <a:t>경환씨가 한 부분 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인스타그램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이용한 분석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연정이가 </a:t>
            </a:r>
            <a:r>
              <a:rPr lang="ko-KR" altLang="en-US" dirty="0" err="1"/>
              <a:t>한거</a:t>
            </a:r>
            <a:r>
              <a:rPr lang="en-US" altLang="ko-KR" dirty="0"/>
              <a:t>)   </a:t>
            </a:r>
          </a:p>
        </p:txBody>
      </p:sp>
    </p:spTree>
    <p:extLst>
      <p:ext uri="{BB962C8B-B14F-4D97-AF65-F5344CB8AC3E}">
        <p14:creationId xmlns:p14="http://schemas.microsoft.com/office/powerpoint/2010/main" val="110133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DA93C9-569C-40C5-B05C-27DEB9D9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9" y="1076569"/>
            <a:ext cx="4115374" cy="5258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B39B3-120C-4E18-AE96-80743154C98B}"/>
              </a:ext>
            </a:extLst>
          </p:cNvPr>
          <p:cNvSpPr txBox="1"/>
          <p:nvPr/>
        </p:nvSpPr>
        <p:spPr>
          <a:xfrm>
            <a:off x="711899" y="34763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빠진 값은 없었으므로</a:t>
            </a:r>
            <a:r>
              <a:rPr lang="en-US" altLang="ko-KR" dirty="0"/>
              <a:t>, </a:t>
            </a:r>
            <a:r>
              <a:rPr lang="ko-KR" altLang="en-US" dirty="0" err="1"/>
              <a:t>결측처리할</a:t>
            </a:r>
            <a:r>
              <a:rPr lang="ko-KR" altLang="en-US" dirty="0"/>
              <a:t> 데이터는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1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942596-17AB-4401-8E52-94271FD1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12" y="1292740"/>
            <a:ext cx="9350776" cy="4272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7FBA4-51A5-48BD-8980-0187FB40FF3C}"/>
              </a:ext>
            </a:extLst>
          </p:cNvPr>
          <p:cNvSpPr txBox="1"/>
          <p:nvPr/>
        </p:nvSpPr>
        <p:spPr>
          <a:xfrm>
            <a:off x="3466751" y="80523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결측 처리 후의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91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3D36B7-A344-478E-B651-26F9DBB3F2F1}"/>
              </a:ext>
            </a:extLst>
          </p:cNvPr>
          <p:cNvSpPr txBox="1"/>
          <p:nvPr/>
        </p:nvSpPr>
        <p:spPr>
          <a:xfrm>
            <a:off x="476060" y="165725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스타벅스</a:t>
            </a:r>
            <a:r>
              <a:rPr lang="en-US" altLang="ko-KR" dirty="0"/>
              <a:t>, </a:t>
            </a:r>
            <a:r>
              <a:rPr lang="ko-KR" altLang="en-US" dirty="0" err="1"/>
              <a:t>이디야</a:t>
            </a:r>
            <a:r>
              <a:rPr lang="en-US" altLang="ko-KR" dirty="0"/>
              <a:t>, </a:t>
            </a:r>
            <a:r>
              <a:rPr lang="ko-KR" altLang="en-US" dirty="0"/>
              <a:t>공원은 각각 비슷하게 </a:t>
            </a:r>
            <a:r>
              <a:rPr lang="ko-KR" altLang="en-US" dirty="0" err="1"/>
              <a:t>몰려있는가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커널밀도추정으로</a:t>
            </a:r>
            <a:r>
              <a:rPr lang="ko-KR" altLang="en-US" dirty="0"/>
              <a:t> 분석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2AD618-F810-4FB5-89BE-1F1F3EB0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0" y="1018094"/>
            <a:ext cx="6354062" cy="4763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3FF868-96EC-459A-B32D-A3A08C5A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2720"/>
            <a:ext cx="40195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F8C472-91F1-4540-B14D-B2D92C4B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582720"/>
            <a:ext cx="40195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124B2C-E4C3-48A0-BED0-F9B64F36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582720"/>
            <a:ext cx="40195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0788D-0B4F-4937-84D7-04F14F87C4F8}"/>
              </a:ext>
            </a:extLst>
          </p:cNvPr>
          <p:cNvSpPr txBox="1"/>
          <p:nvPr/>
        </p:nvSpPr>
        <p:spPr>
          <a:xfrm>
            <a:off x="1406744" y="2213388"/>
            <a:ext cx="120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스타벅스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6FBA8-880F-40C3-9B40-674468EAE501}"/>
              </a:ext>
            </a:extLst>
          </p:cNvPr>
          <p:cNvSpPr txBox="1"/>
          <p:nvPr/>
        </p:nvSpPr>
        <p:spPr>
          <a:xfrm>
            <a:off x="5392489" y="2213388"/>
            <a:ext cx="120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이디야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C29F9-FF37-4CBC-B039-E067D9D1E93B}"/>
              </a:ext>
            </a:extLst>
          </p:cNvPr>
          <p:cNvSpPr txBox="1"/>
          <p:nvPr/>
        </p:nvSpPr>
        <p:spPr>
          <a:xfrm>
            <a:off x="9579194" y="2213388"/>
            <a:ext cx="120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공원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818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AB1FAF-367A-4154-878A-BEF2ABF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00" y="799333"/>
            <a:ext cx="5039428" cy="447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C64EB9-EC81-4D93-B53B-B93792ED639D}"/>
              </a:ext>
            </a:extLst>
          </p:cNvPr>
          <p:cNvSpPr txBox="1"/>
          <p:nvPr/>
        </p:nvSpPr>
        <p:spPr>
          <a:xfrm>
            <a:off x="337657" y="3479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동시에 시각화하기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FFC756-8C00-43F1-82DB-1816E98F1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70" y="1329118"/>
            <a:ext cx="5275889" cy="53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999D39-B1CF-4BEF-AD71-B5B28AC8A3C7}"/>
              </a:ext>
            </a:extLst>
          </p:cNvPr>
          <p:cNvSpPr txBox="1"/>
          <p:nvPr/>
        </p:nvSpPr>
        <p:spPr>
          <a:xfrm>
            <a:off x="7100581" y="2676598"/>
            <a:ext cx="38134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빽빽한 밀집지형은 원형이 </a:t>
            </a:r>
            <a:r>
              <a:rPr lang="ko-KR" altLang="en-US" dirty="0" err="1"/>
              <a:t>몰려있게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세 장소 모두 비슷하게 몰려 있음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분포라인</a:t>
            </a:r>
            <a:r>
              <a:rPr lang="en-US" altLang="ko-KR" dirty="0"/>
              <a:t>(</a:t>
            </a:r>
            <a:r>
              <a:rPr lang="ko-KR" altLang="en-US" dirty="0"/>
              <a:t>위</a:t>
            </a:r>
            <a:r>
              <a:rPr lang="en-US" altLang="ko-KR" dirty="0"/>
              <a:t>,</a:t>
            </a:r>
            <a:r>
              <a:rPr lang="ko-KR" altLang="en-US" dirty="0"/>
              <a:t>오른쪽</a:t>
            </a:r>
            <a:r>
              <a:rPr lang="en-US" altLang="ko-KR" dirty="0"/>
              <a:t>)</a:t>
            </a:r>
            <a:r>
              <a:rPr lang="ko-KR" altLang="en-US" dirty="0"/>
              <a:t>도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주로 수도권</a:t>
            </a:r>
            <a:r>
              <a:rPr lang="en-US" altLang="ko-KR" dirty="0"/>
              <a:t>, </a:t>
            </a:r>
            <a:r>
              <a:rPr lang="ko-KR" altLang="en-US" dirty="0"/>
              <a:t>광주</a:t>
            </a:r>
            <a:r>
              <a:rPr lang="en-US" altLang="ko-KR" dirty="0"/>
              <a:t>, </a:t>
            </a:r>
            <a:r>
              <a:rPr lang="ko-KR" altLang="en-US" dirty="0"/>
              <a:t>대구 등에 밀집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b="1" u="sng" dirty="0"/>
              <a:t>공원 대신 카페가 </a:t>
            </a:r>
            <a:r>
              <a:rPr lang="ko-KR" altLang="en-US" b="1" u="sng" dirty="0" err="1"/>
              <a:t>휴게대용공간이</a:t>
            </a:r>
            <a:r>
              <a:rPr lang="ko-KR" altLang="en-US" b="1" u="sng" dirty="0"/>
              <a:t> 될 수 있다</a:t>
            </a:r>
            <a:r>
              <a:rPr lang="en-US" altLang="ko-KR" b="1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658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091D2C-2D6F-467F-B357-954B00EA0406}"/>
              </a:ext>
            </a:extLst>
          </p:cNvPr>
          <p:cNvSpPr txBox="1"/>
          <p:nvPr/>
        </p:nvSpPr>
        <p:spPr>
          <a:xfrm>
            <a:off x="362824" y="41934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행정구역별로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8E1CD2-9CAB-4678-B5A6-EBCF88F3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978107"/>
            <a:ext cx="9250066" cy="5572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BCA82-F765-4415-A004-4CD66BF2DA8A}"/>
              </a:ext>
            </a:extLst>
          </p:cNvPr>
          <p:cNvSpPr txBox="1"/>
          <p:nvPr/>
        </p:nvSpPr>
        <p:spPr>
          <a:xfrm>
            <a:off x="3677873" y="604008"/>
            <a:ext cx="467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스타벅스 </a:t>
            </a:r>
            <a:r>
              <a:rPr lang="en-US" altLang="ko-KR" dirty="0"/>
              <a:t>-&gt; </a:t>
            </a:r>
            <a:r>
              <a:rPr lang="ko-KR" altLang="en-US" dirty="0"/>
              <a:t>강남을 중심으로 많이 </a:t>
            </a:r>
            <a:r>
              <a:rPr lang="ko-KR" altLang="en-US" dirty="0" err="1"/>
              <a:t>몰려있음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89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6ABDB3-57D7-4CD9-9ED9-BDB723F8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00" y="973340"/>
            <a:ext cx="9011908" cy="5534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D847E-0BA3-4863-A1F4-77B84D6C25D8}"/>
              </a:ext>
            </a:extLst>
          </p:cNvPr>
          <p:cNvSpPr txBox="1"/>
          <p:nvPr/>
        </p:nvSpPr>
        <p:spPr>
          <a:xfrm>
            <a:off x="3677873" y="469784"/>
            <a:ext cx="467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이디야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스타벅스에 비해 더 고르게 분산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004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A0E19A-EE4B-4BEA-8440-9DB26928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110981"/>
            <a:ext cx="9069066" cy="5525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EC640-4EFF-4648-80C8-883DE955E8AC}"/>
              </a:ext>
            </a:extLst>
          </p:cNvPr>
          <p:cNvSpPr txBox="1"/>
          <p:nvPr/>
        </p:nvSpPr>
        <p:spPr>
          <a:xfrm>
            <a:off x="3677873" y="469784"/>
            <a:ext cx="467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공원 </a:t>
            </a:r>
            <a:r>
              <a:rPr lang="en-US" altLang="ko-KR" dirty="0"/>
              <a:t>-&gt; </a:t>
            </a:r>
            <a:r>
              <a:rPr lang="ko-KR" altLang="en-US" dirty="0"/>
              <a:t>지방에도 많이 분포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003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91496-3ADA-4A1B-8BD5-BC0F09FCB65A}"/>
              </a:ext>
            </a:extLst>
          </p:cNvPr>
          <p:cNvSpPr txBox="1"/>
          <p:nvPr/>
        </p:nvSpPr>
        <p:spPr>
          <a:xfrm>
            <a:off x="337657" y="3479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세 장소를 마커 클러스터링으로 자세히 보기</a:t>
            </a:r>
            <a:r>
              <a:rPr lang="en-US" altLang="ko-KR" dirty="0"/>
              <a:t>(</a:t>
            </a:r>
            <a:r>
              <a:rPr lang="ko-KR" altLang="en-US" dirty="0"/>
              <a:t>하이퍼링크</a:t>
            </a:r>
            <a:r>
              <a:rPr lang="en-US" altLang="ko-KR" dirty="0"/>
              <a:t>)</a:t>
            </a:r>
          </a:p>
        </p:txBody>
      </p:sp>
      <p:graphicFrame>
        <p:nvGraphicFramePr>
          <p:cNvPr id="3" name="개체 2">
            <a:hlinkClick r:id="rId2" action="ppaction://hlinkfile"/>
            <a:extLst>
              <a:ext uri="{FF2B5EF4-FFF2-40B4-BE49-F238E27FC236}">
                <a16:creationId xmlns:a16="http://schemas.microsoft.com/office/drawing/2014/main" id="{05F42AE5-86A5-4D8D-821D-1995691B5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469938"/>
              </p:ext>
            </p:extLst>
          </p:nvPr>
        </p:nvGraphicFramePr>
        <p:xfrm>
          <a:off x="1681825" y="2369107"/>
          <a:ext cx="7059839" cy="1300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3" imgW="2637000" imgH="486000" progId="Package">
                  <p:embed/>
                </p:oleObj>
              </mc:Choice>
              <mc:Fallback>
                <p:oleObj name="포장기 셸 개체" showAsIcon="1" r:id="rId3" imgW="2637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1825" y="2369107"/>
                        <a:ext cx="7059839" cy="1300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B7243F-493E-4CDA-97EF-7ADAAB3B6B83}"/>
              </a:ext>
            </a:extLst>
          </p:cNvPr>
          <p:cNvSpPr txBox="1"/>
          <p:nvPr/>
        </p:nvSpPr>
        <p:spPr>
          <a:xfrm>
            <a:off x="2164443" y="396252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수도권을 보여주면서 공원보다 카페에 시설이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역이 </a:t>
            </a:r>
            <a:r>
              <a:rPr lang="ko-KR" altLang="en-US" dirty="0" err="1"/>
              <a:t>근접해있는등</a:t>
            </a:r>
            <a:r>
              <a:rPr lang="ko-KR" altLang="en-US" dirty="0"/>
              <a:t> 장점을 보여주며 마무리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4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DCC91C-18B8-4901-B20D-E3C4492D0C5F}"/>
              </a:ext>
            </a:extLst>
          </p:cNvPr>
          <p:cNvSpPr txBox="1"/>
          <p:nvPr/>
        </p:nvSpPr>
        <p:spPr>
          <a:xfrm>
            <a:off x="476060" y="47611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출처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3997D-5EF3-4699-807E-0461810B15EE}"/>
              </a:ext>
            </a:extLst>
          </p:cNvPr>
          <p:cNvSpPr txBox="1"/>
          <p:nvPr/>
        </p:nvSpPr>
        <p:spPr>
          <a:xfrm>
            <a:off x="2866922" y="476118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스타벅스 </a:t>
            </a:r>
            <a:r>
              <a:rPr lang="en-US" altLang="ko-KR" dirty="0"/>
              <a:t>-&gt; </a:t>
            </a:r>
            <a:r>
              <a:rPr lang="ko-KR" altLang="en-US" dirty="0"/>
              <a:t>직접 </a:t>
            </a:r>
            <a:r>
              <a:rPr lang="ko-KR" altLang="en-US" dirty="0" err="1"/>
              <a:t>크롤링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5D154-0B09-4680-8F5C-4D49E56ADC1E}"/>
              </a:ext>
            </a:extLst>
          </p:cNvPr>
          <p:cNvSpPr txBox="1"/>
          <p:nvPr/>
        </p:nvSpPr>
        <p:spPr>
          <a:xfrm>
            <a:off x="7579235" y="1047967"/>
            <a:ext cx="418415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 반복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지역검색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지역선택 후 전체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매장코드를 리스트로 생성한 후</a:t>
            </a:r>
            <a:endParaRPr lang="en-US" altLang="ko-KR" dirty="0"/>
          </a:p>
          <a:p>
            <a:r>
              <a:rPr lang="en-US" altLang="ko-KR" dirty="0"/>
              <a:t>      For</a:t>
            </a:r>
            <a:r>
              <a:rPr lang="ko-KR" altLang="en-US" dirty="0"/>
              <a:t>문 반복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-&gt; </a:t>
            </a:r>
            <a:r>
              <a:rPr lang="ko-KR" altLang="en-US" dirty="0"/>
              <a:t>위 그림에서 보듯이 자바함수 실행</a:t>
            </a:r>
            <a:endParaRPr lang="en-US" altLang="ko-KR" dirty="0"/>
          </a:p>
          <a:p>
            <a:r>
              <a:rPr lang="en-US" altLang="ko-KR" dirty="0"/>
              <a:t>      -&gt; (</a:t>
            </a:r>
            <a:r>
              <a:rPr lang="ko-KR" altLang="en-US" dirty="0"/>
              <a:t>다음페이지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0D8D76-A32B-44BF-825F-B883402C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38" y="2525295"/>
            <a:ext cx="3610479" cy="2943636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F2CCE19A-501E-4470-828C-70D42E0F3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8" y="1047967"/>
            <a:ext cx="6670043" cy="52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4311B-72EC-4C25-AFD1-073E3A986ECD}"/>
              </a:ext>
            </a:extLst>
          </p:cNvPr>
          <p:cNvSpPr txBox="1"/>
          <p:nvPr/>
        </p:nvSpPr>
        <p:spPr>
          <a:xfrm>
            <a:off x="476060" y="47611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출처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36F8D-59FB-4981-81DA-975718EE3B10}"/>
              </a:ext>
            </a:extLst>
          </p:cNvPr>
          <p:cNvSpPr txBox="1"/>
          <p:nvPr/>
        </p:nvSpPr>
        <p:spPr>
          <a:xfrm>
            <a:off x="2866922" y="476118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스타벅스 </a:t>
            </a:r>
            <a:r>
              <a:rPr lang="en-US" altLang="ko-KR" dirty="0"/>
              <a:t>-&gt; </a:t>
            </a:r>
            <a:r>
              <a:rPr lang="ko-KR" altLang="en-US" dirty="0"/>
              <a:t>직접 </a:t>
            </a:r>
            <a:r>
              <a:rPr lang="ko-KR" altLang="en-US" dirty="0" err="1"/>
              <a:t>크롤링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B7D4E-B890-43E8-8275-98A77BAD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" y="1911871"/>
            <a:ext cx="8929371" cy="4540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BAD94-8F89-4FD1-BE42-ACD69D7C44C5}"/>
              </a:ext>
            </a:extLst>
          </p:cNvPr>
          <p:cNvSpPr txBox="1"/>
          <p:nvPr/>
        </p:nvSpPr>
        <p:spPr>
          <a:xfrm>
            <a:off x="1044211" y="1055495"/>
            <a:ext cx="908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매장주소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위치 및 시설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아이콘은 웹페이지의 옵션선택을 참조하여 매칭</a:t>
            </a:r>
            <a:endParaRPr lang="en-US" altLang="ko-KR" dirty="0"/>
          </a:p>
        </p:txBody>
      </p:sp>
      <p:pic>
        <p:nvPicPr>
          <p:cNvPr id="10" name="그림 9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1DF71A75-D766-4809-ACF8-88FDE1C1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614" y="1242128"/>
            <a:ext cx="2182107" cy="43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484DF-D2AA-4A59-8117-7487E1C04CA0}"/>
              </a:ext>
            </a:extLst>
          </p:cNvPr>
          <p:cNvSpPr txBox="1"/>
          <p:nvPr/>
        </p:nvSpPr>
        <p:spPr>
          <a:xfrm>
            <a:off x="568119" y="691015"/>
            <a:ext cx="7310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이디야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소상공인진흥공단 </a:t>
            </a:r>
            <a:r>
              <a:rPr lang="en-US" altLang="ko-KR" dirty="0"/>
              <a:t>from </a:t>
            </a:r>
            <a:r>
              <a:rPr lang="ko-KR" altLang="en-US" dirty="0" err="1"/>
              <a:t>공공데이터포털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지역별</a:t>
            </a:r>
            <a:r>
              <a:rPr lang="en-US" altLang="ko-KR" dirty="0"/>
              <a:t>(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경기 등</a:t>
            </a:r>
            <a:r>
              <a:rPr lang="en-US" altLang="ko-KR" dirty="0"/>
              <a:t>)</a:t>
            </a:r>
            <a:r>
              <a:rPr lang="ko-KR" altLang="en-US" dirty="0"/>
              <a:t>으로 파일이 들어있음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전체 데이터에서 엑셀 고급 필터를 이용해 </a:t>
            </a:r>
            <a:r>
              <a:rPr lang="ko-KR" altLang="en-US" dirty="0" err="1"/>
              <a:t>이디야만</a:t>
            </a:r>
            <a:r>
              <a:rPr lang="ko-KR" altLang="en-US" dirty="0"/>
              <a:t> 필터링해서 종합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EDBC3-29BA-4C56-A48F-5FF21319D4B0}"/>
              </a:ext>
            </a:extLst>
          </p:cNvPr>
          <p:cNvSpPr txBox="1"/>
          <p:nvPr/>
        </p:nvSpPr>
        <p:spPr>
          <a:xfrm>
            <a:off x="476060" y="1657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출처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1561E5-82BE-4E7E-99AC-881AF7BB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9" y="2294894"/>
            <a:ext cx="5258534" cy="3410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934721-7990-409A-A3C7-D930A93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39" y="1960625"/>
            <a:ext cx="5604742" cy="40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48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179BD-2E23-47E7-84E1-56E75E815F3C}"/>
              </a:ext>
            </a:extLst>
          </p:cNvPr>
          <p:cNvSpPr txBox="1"/>
          <p:nvPr/>
        </p:nvSpPr>
        <p:spPr>
          <a:xfrm>
            <a:off x="476060" y="804687"/>
            <a:ext cx="596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공원 </a:t>
            </a:r>
            <a:r>
              <a:rPr lang="en-US" altLang="ko-KR" dirty="0"/>
              <a:t>-&gt; </a:t>
            </a:r>
            <a:r>
              <a:rPr lang="ko-KR" altLang="en-US" dirty="0"/>
              <a:t>전국공원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스타벅스의 위</a:t>
            </a:r>
            <a:r>
              <a:rPr lang="en-US" altLang="ko-KR" dirty="0"/>
              <a:t>/</a:t>
            </a:r>
            <a:r>
              <a:rPr lang="ko-KR" altLang="en-US" dirty="0"/>
              <a:t>경도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/>
              <a:t>이디야데이터의</a:t>
            </a:r>
            <a:r>
              <a:rPr lang="ko-KR" altLang="en-US" dirty="0"/>
              <a:t> 위</a:t>
            </a:r>
            <a:r>
              <a:rPr lang="en-US" altLang="ko-KR" dirty="0"/>
              <a:t>/</a:t>
            </a:r>
            <a:r>
              <a:rPr lang="ko-KR" altLang="en-US" dirty="0"/>
              <a:t>경도 칼럼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공원데이터의 위</a:t>
            </a:r>
            <a:r>
              <a:rPr lang="en-US" altLang="ko-KR" dirty="0"/>
              <a:t>/</a:t>
            </a:r>
            <a:r>
              <a:rPr lang="ko-KR" altLang="en-US" dirty="0"/>
              <a:t>경도 칼럼으로 위치 및 분포 파악하기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EDBC3-29BA-4C56-A48F-5FF21319D4B0}"/>
              </a:ext>
            </a:extLst>
          </p:cNvPr>
          <p:cNvSpPr txBox="1"/>
          <p:nvPr/>
        </p:nvSpPr>
        <p:spPr>
          <a:xfrm>
            <a:off x="476060" y="1657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출처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CEBA5E-8884-4D1E-B64F-3F5ACB47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0" y="2446806"/>
            <a:ext cx="4896533" cy="3524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4BB3E9-BB72-402E-8D9F-0BAED827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89" y="3394789"/>
            <a:ext cx="63055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A69B60-A22B-42EC-B95A-134EDE5483BF}"/>
              </a:ext>
            </a:extLst>
          </p:cNvPr>
          <p:cNvSpPr txBox="1"/>
          <p:nvPr/>
        </p:nvSpPr>
        <p:spPr>
          <a:xfrm>
            <a:off x="476060" y="476118"/>
            <a:ext cx="3889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및 </a:t>
            </a:r>
            <a:r>
              <a:rPr lang="ko-KR" altLang="en-US" dirty="0" err="1"/>
              <a:t>결측치</a:t>
            </a:r>
            <a:r>
              <a:rPr lang="ko-KR" altLang="en-US" dirty="0"/>
              <a:t> 파악하기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먼저 </a:t>
            </a:r>
            <a:r>
              <a:rPr lang="ko-KR" altLang="en-US" u="sng" dirty="0" err="1"/>
              <a:t>산점도</a:t>
            </a:r>
            <a:r>
              <a:rPr lang="ko-KR" altLang="en-US" dirty="0" err="1"/>
              <a:t>로</a:t>
            </a:r>
            <a:r>
              <a:rPr lang="ko-KR" altLang="en-US" dirty="0"/>
              <a:t> 파악해보기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공원에서 의심스러운 데이터 발견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656F0C-E4BA-4398-B00D-DAA7B437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085062"/>
            <a:ext cx="81343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4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B37BB-E0CB-4B9F-A687-614665A8305C}"/>
              </a:ext>
            </a:extLst>
          </p:cNvPr>
          <p:cNvSpPr txBox="1"/>
          <p:nvPr/>
        </p:nvSpPr>
        <p:spPr>
          <a:xfrm>
            <a:off x="234178" y="178179"/>
            <a:ext cx="670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구글 좌표 검색 </a:t>
            </a:r>
            <a:r>
              <a:rPr lang="en-US" altLang="ko-KR" dirty="0"/>
              <a:t>-&gt; </a:t>
            </a:r>
            <a:r>
              <a:rPr lang="ko-KR" altLang="en-US" dirty="0"/>
              <a:t>각각 동중국해와 일본에 우리나라 공원이</a:t>
            </a:r>
            <a:r>
              <a:rPr lang="en-US" altLang="ko-KR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B7037-74BF-42C4-8484-058CF061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05"/>
            <a:ext cx="8294255" cy="63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973208-50CA-43AD-937D-9AE08FD4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23"/>
            <a:ext cx="9345329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68129C-90E9-4617-8F5D-DBAC51B69CB8}"/>
              </a:ext>
            </a:extLst>
          </p:cNvPr>
          <p:cNvSpPr txBox="1"/>
          <p:nvPr/>
        </p:nvSpPr>
        <p:spPr>
          <a:xfrm>
            <a:off x="234178" y="704293"/>
            <a:ext cx="8981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IQR의</a:t>
            </a:r>
            <a:r>
              <a:rPr lang="ko-KR" altLang="en-US" dirty="0"/>
              <a:t> 계수를 "3"으로 설정했음에도 이상치를 정밀하게 가려내진 못했다.</a:t>
            </a:r>
          </a:p>
          <a:p>
            <a:r>
              <a:rPr lang="ko-KR" altLang="en-US" dirty="0"/>
              <a:t>- 따라서 </a:t>
            </a:r>
            <a:r>
              <a:rPr lang="ko-KR" altLang="en-US" dirty="0" err="1"/>
              <a:t>산점도에서</a:t>
            </a:r>
            <a:r>
              <a:rPr lang="ko-KR" altLang="en-US" dirty="0"/>
              <a:t> 육안으로 보고 제거하는 것이 낫다고 판단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- 공원 이상치만 제거하고, 스타벅스와 </a:t>
            </a:r>
            <a:r>
              <a:rPr lang="ko-KR" altLang="en-US" dirty="0" err="1"/>
              <a:t>이디야는</a:t>
            </a:r>
            <a:r>
              <a:rPr lang="ko-KR" altLang="en-US" dirty="0"/>
              <a:t> 현상유지를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F04F3-9B41-452D-845F-4359D5EB2833}"/>
              </a:ext>
            </a:extLst>
          </p:cNvPr>
          <p:cNvSpPr txBox="1"/>
          <p:nvPr/>
        </p:nvSpPr>
        <p:spPr>
          <a:xfrm>
            <a:off x="234178" y="178179"/>
            <a:ext cx="670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IQR </a:t>
            </a:r>
            <a:r>
              <a:rPr lang="ko-KR" altLang="en-US" dirty="0"/>
              <a:t>분석을 기각하는 이유</a:t>
            </a:r>
            <a:endParaRPr lang="en-US" altLang="ko-KR" dirty="0"/>
          </a:p>
        </p:txBody>
      </p: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6BB6C50B-FA74-4EFC-8ED5-8FC9E13C6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55" y="1784405"/>
            <a:ext cx="9558581" cy="45399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AE53FE-09FC-4D70-B6DC-D57E07655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1669534"/>
            <a:ext cx="5537923" cy="47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BFBF"/>
      </a:accent1>
      <a:accent2>
        <a:srgbClr val="A5A5A5"/>
      </a:accent2>
      <a:accent3>
        <a:srgbClr val="A5A5A5"/>
      </a:accent3>
      <a:accent4>
        <a:srgbClr val="C490AA"/>
      </a:accent4>
      <a:accent5>
        <a:srgbClr val="7F7F7F"/>
      </a:accent5>
      <a:accent6>
        <a:srgbClr val="A5A5A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410</Words>
  <Application>Microsoft Office PowerPoint</Application>
  <PresentationFormat>와이드스크린</PresentationFormat>
  <Paragraphs>81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 Maranita</dc:creator>
  <cp:lastModifiedBy>조윤빈</cp:lastModifiedBy>
  <cp:revision>204</cp:revision>
  <dcterms:created xsi:type="dcterms:W3CDTF">2019-02-20T07:09:47Z</dcterms:created>
  <dcterms:modified xsi:type="dcterms:W3CDTF">2020-12-20T07:05:36Z</dcterms:modified>
</cp:coreProperties>
</file>